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73" r:id="rId4"/>
    <p:sldId id="274" r:id="rId5"/>
    <p:sldId id="275" r:id="rId6"/>
    <p:sldId id="276" r:id="rId7"/>
    <p:sldId id="277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9DFF-4E87-FB33-D1F0-C89F7CB16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9AB99-D8F3-EB5B-83A5-4081BC124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72195-7ABB-5F0C-2261-673AA1924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8F434-A66F-6DC5-772B-F9C1EFE2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AB574-DDE4-52AD-2D13-EDCF2D3A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5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2FB7-C1A4-FE86-9C4D-E16D8C695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3299E-785D-4CE6-395C-D556AC9F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18482-18EB-F5EF-50B3-BADC7F4C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2B3C2-5C99-AD9E-2BDF-79D3E3926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A4079-FD33-059F-015A-19343E6F6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9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EC49CD-73F2-4362-6906-F07F2FFC2D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1DAAE-DF9F-557C-F9F6-86699B1D6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625DF-0683-4267-9FA0-6DC292C9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796F-399B-3C06-9F5D-BF0F45340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1DF8C-0C47-FB5C-BAF9-76A83A0FC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A69D5-996C-D73B-8E58-CB179C24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0A625-736C-0D78-D2D1-BBA3487F2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5A96E-838E-AA60-77B8-E3CA3881F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BAB1B-6FF6-EB6B-B087-FECB6C124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336C9-B14D-F2F6-2867-9E82CB07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7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1267E-8FE3-E1AA-42A6-8518EB6C6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57355-6C59-0D84-A082-6E7B133FC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C2171-5F4A-C9EC-E50E-B31AFF30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0335A-6FDE-918C-94BC-371FC0D1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B0967-EE53-9ABA-D8BB-1F32F741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0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A53CD-C473-AD48-AAEA-400F92B8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94ED3-19EC-E54D-380C-84BA15FD6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660AD-3659-6211-756A-C8A43B376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8835F-1645-2385-7E61-56B83029C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9A1CA-2BD4-04D2-CA96-8038CC26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F7D3E-C4D6-5DCB-8A78-F42ED895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1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42A5-044A-F4B6-FF17-17F1572B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8C605-D5D9-AE6C-BEFE-07005FC5F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7D727-B00F-07EC-4176-6091C8FCB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C764EF-8ED3-F22A-166B-FDCD112655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BB1B36-DB5E-6F2B-F74A-80771CE668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A6A71F-EC2E-B0B9-9827-26EC39DF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D3AE2-B5C2-74C6-A1C7-CEF567B6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AE38B7-1139-96E1-867C-684B8E2C9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3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FC09-AF09-3186-F390-7D185FAC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9947F8-150E-C8AE-A2B1-D4E75BBC2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C3DD7-3DBD-E199-A0C8-C5F9E396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9A2F7-5A49-1FFE-3975-6B0B6060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7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4ECCD7-05EB-0CF8-6D8B-1CAE3B04B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517C0-A8F1-CB2D-3C6C-96457DD5D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DE7FC-5726-47DC-9141-484690FC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8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6707-76E7-CE15-A76A-8F5644EF2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2B1E9-4690-3CED-39B3-3A48C7C80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6CFF93-4AD3-A156-F934-28CE616B7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F98D2-92B8-7738-C2BD-D0049A62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D549F-F655-0E55-37D0-991F86D9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21C75-48A2-9F74-C6FF-22971851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0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E0313-5803-DB4C-16DE-7D3417034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0F8A52-738B-0D7B-1041-AC38A3F12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19B2A-5787-BEE4-D440-231F69338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94B88-3449-3B87-3296-31E1B5F3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BB8A8-49E9-6B73-4904-61494140E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6D62D-7EC4-899D-04AC-07B69CF7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5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F8AABB-853D-B291-7325-72D3EC1B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EF522-54B9-5919-D7C8-E1F4BCC05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46453-761A-DD4B-273F-4E4B57A55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D7F4D-C10A-1598-2574-A17817CBC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8FA7E-B935-8E90-77BB-C0DE48C9F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9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44491-D86E-0FE9-C75D-1FE34F84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055" y="365125"/>
            <a:ext cx="11441935" cy="7946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Brian Beagle – 44 Years in Silverdale Rotary </a:t>
            </a:r>
            <a:r>
              <a:rPr lang="en-US" b="1"/>
              <a:t>– 2 </a:t>
            </a:r>
            <a:r>
              <a:rPr lang="en-US" b="1" dirty="0"/>
              <a:t>of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19E959-299A-4584-3C69-339EA0404EE4}"/>
              </a:ext>
            </a:extLst>
          </p:cNvPr>
          <p:cNvSpPr txBox="1"/>
          <p:nvPr/>
        </p:nvSpPr>
        <p:spPr>
          <a:xfrm>
            <a:off x="838200" y="5324672"/>
            <a:ext cx="3546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  </a:t>
            </a:r>
          </a:p>
          <a:p>
            <a:pPr algn="ctr"/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421BAA-D12E-533C-8998-A09B4300B3F6}"/>
              </a:ext>
            </a:extLst>
          </p:cNvPr>
          <p:cNvSpPr txBox="1"/>
          <p:nvPr/>
        </p:nvSpPr>
        <p:spPr>
          <a:xfrm>
            <a:off x="4866433" y="1471910"/>
            <a:ext cx="712377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Joined 1980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President 1985-86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D5020 Conference Co-Chair 2003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D5020 Area 9 Asst Governor 2003-2005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District Governor 2008-09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D5020 Foundation Chair  2009-2013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D5020 Rep - 2016  RI Council on Legislation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algn="ctr"/>
            <a:endParaRPr lang="en-US" sz="2800" b="1" dirty="0"/>
          </a:p>
        </p:txBody>
      </p:sp>
      <p:pic>
        <p:nvPicPr>
          <p:cNvPr id="7" name="Picture 6" descr="A person standing at a podium&#10;&#10;Description automatically generated">
            <a:extLst>
              <a:ext uri="{FF2B5EF4-FFF2-40B4-BE49-F238E27FC236}">
                <a16:creationId xmlns:a16="http://schemas.microsoft.com/office/drawing/2014/main" id="{3822F4D8-9B69-8D84-C1CF-6C4E37DC0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5" y="2040673"/>
            <a:ext cx="4469008" cy="378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1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318"/>
            <a:ext cx="10515600" cy="9284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District 5020 Governor  2008-09</a:t>
            </a:r>
            <a:br>
              <a:rPr lang="en-US" b="1" dirty="0"/>
            </a:br>
            <a:r>
              <a:rPr lang="en-US" b="1" dirty="0"/>
              <a:t>Visited 87 Clubs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A person wearing a hat and glasses&#10;&#10;Description automatically generated">
            <a:extLst>
              <a:ext uri="{FF2B5EF4-FFF2-40B4-BE49-F238E27FC236}">
                <a16:creationId xmlns:a16="http://schemas.microsoft.com/office/drawing/2014/main" id="{37EF250A-83C5-F251-997E-4BA41CAE6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92" y="2770006"/>
            <a:ext cx="3811858" cy="3748561"/>
          </a:xfrm>
          <a:prstGeom prst="rect">
            <a:avLst/>
          </a:prstGeom>
        </p:spPr>
      </p:pic>
      <p:pic>
        <p:nvPicPr>
          <p:cNvPr id="10" name="Picture 9" descr="A person and person smiling at camera&#10;&#10;Description automatically generated">
            <a:extLst>
              <a:ext uri="{FF2B5EF4-FFF2-40B4-BE49-F238E27FC236}">
                <a16:creationId xmlns:a16="http://schemas.microsoft.com/office/drawing/2014/main" id="{E8780A3F-2577-4F63-E2EB-EC066E8D7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507" y="1619791"/>
            <a:ext cx="4556101" cy="37485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ADEF5D-7D6F-B59A-F000-FD584AC3258C}"/>
              </a:ext>
            </a:extLst>
          </p:cNvPr>
          <p:cNvSpPr txBox="1"/>
          <p:nvPr/>
        </p:nvSpPr>
        <p:spPr>
          <a:xfrm>
            <a:off x="5809786" y="5531007"/>
            <a:ext cx="6133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Pssst</a:t>
            </a:r>
            <a:r>
              <a:rPr lang="en-US" sz="3600" b="1" dirty="0"/>
              <a:t> – who is that blond with the District Governor?!?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211E29-CBAA-0A22-7278-5A56CAC98DDD}"/>
              </a:ext>
            </a:extLst>
          </p:cNvPr>
          <p:cNvSpPr txBox="1"/>
          <p:nvPr/>
        </p:nvSpPr>
        <p:spPr>
          <a:xfrm>
            <a:off x="1950774" y="1863482"/>
            <a:ext cx="264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DG Brian</a:t>
            </a:r>
          </a:p>
        </p:txBody>
      </p:sp>
    </p:spTree>
    <p:extLst>
      <p:ext uri="{BB962C8B-B14F-4D97-AF65-F5344CB8AC3E}">
        <p14:creationId xmlns:p14="http://schemas.microsoft.com/office/powerpoint/2010/main" val="25619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318"/>
            <a:ext cx="10515600" cy="9284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District 5020 Foundation Chair (TRF)</a:t>
            </a:r>
            <a:br>
              <a:rPr lang="en-US" b="1" dirty="0"/>
            </a:br>
            <a:r>
              <a:rPr lang="en-US" b="1" dirty="0"/>
              <a:t>2009-2013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ADEF5D-7D6F-B59A-F000-FD584AC3258C}"/>
              </a:ext>
            </a:extLst>
          </p:cNvPr>
          <p:cNvSpPr txBox="1"/>
          <p:nvPr/>
        </p:nvSpPr>
        <p:spPr>
          <a:xfrm>
            <a:off x="5809786" y="5531007"/>
            <a:ext cx="613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211E29-CBAA-0A22-7278-5A56CAC98DDD}"/>
              </a:ext>
            </a:extLst>
          </p:cNvPr>
          <p:cNvSpPr txBox="1"/>
          <p:nvPr/>
        </p:nvSpPr>
        <p:spPr>
          <a:xfrm>
            <a:off x="1872716" y="1832704"/>
            <a:ext cx="264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DC0C9-D087-D0C4-5300-D5B3FDB45B52}"/>
              </a:ext>
            </a:extLst>
          </p:cNvPr>
          <p:cNvSpPr txBox="1"/>
          <p:nvPr/>
        </p:nvSpPr>
        <p:spPr>
          <a:xfrm>
            <a:off x="5400907" y="1779687"/>
            <a:ext cx="64627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D5020 Hand picked to be Pilot District for new Global and District Grant programs</a:t>
            </a:r>
            <a:br>
              <a:rPr lang="en-US" sz="3600" b="1" dirty="0"/>
            </a:br>
            <a:endParaRPr lang="en-US" sz="3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 2013 – Citation for Meritorious Service from the TRF Trustees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/>
          </a:p>
          <a:p>
            <a:endParaRPr lang="en-US" sz="3600" b="1" dirty="0"/>
          </a:p>
        </p:txBody>
      </p:sp>
      <p:pic>
        <p:nvPicPr>
          <p:cNvPr id="5" name="Picture 4" descr="A person and person holding a white box&#10;&#10;Description automatically generated">
            <a:extLst>
              <a:ext uri="{FF2B5EF4-FFF2-40B4-BE49-F238E27FC236}">
                <a16:creationId xmlns:a16="http://schemas.microsoft.com/office/drawing/2014/main" id="{25D26913-4F1E-2CDD-43D6-7E65EE1E2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43" y="1692427"/>
            <a:ext cx="4808034" cy="41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4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538"/>
            <a:ext cx="10515600" cy="92841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A3E6B-1897-D8CA-3597-B1AB2720AA67}"/>
              </a:ext>
            </a:extLst>
          </p:cNvPr>
          <p:cNvSpPr txBox="1"/>
          <p:nvPr/>
        </p:nvSpPr>
        <p:spPr>
          <a:xfrm>
            <a:off x="4891050" y="4841776"/>
            <a:ext cx="3616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EC8874-7A10-8D6F-3629-C17D40CDD9D3}"/>
              </a:ext>
            </a:extLst>
          </p:cNvPr>
          <p:cNvSpPr txBox="1"/>
          <p:nvPr/>
        </p:nvSpPr>
        <p:spPr>
          <a:xfrm>
            <a:off x="7117992" y="3925229"/>
            <a:ext cx="613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</a:t>
            </a:r>
            <a:r>
              <a:rPr lang="en-US" sz="3600" b="1" dirty="0"/>
              <a:t>At our home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5D1F73-8260-29FD-78CC-40FFA8BC71F9}"/>
              </a:ext>
            </a:extLst>
          </p:cNvPr>
          <p:cNvSpPr txBox="1"/>
          <p:nvPr/>
        </p:nvSpPr>
        <p:spPr>
          <a:xfrm>
            <a:off x="2936713" y="251736"/>
            <a:ext cx="6601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 </a:t>
            </a:r>
            <a:r>
              <a:rPr lang="en-US" sz="4400" b="1" dirty="0"/>
              <a:t>Duck Central</a:t>
            </a:r>
          </a:p>
        </p:txBody>
      </p:sp>
      <p:pic>
        <p:nvPicPr>
          <p:cNvPr id="5" name="Picture 4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D118C321-4729-5204-9205-6D0304CDC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56" y="1126273"/>
            <a:ext cx="4316666" cy="2798956"/>
          </a:xfrm>
          <a:prstGeom prst="rect">
            <a:avLst/>
          </a:prstGeom>
        </p:spPr>
      </p:pic>
      <p:pic>
        <p:nvPicPr>
          <p:cNvPr id="8" name="Picture 7" descr="A group of people sitting at tables&#10;&#10;Description automatically generated">
            <a:extLst>
              <a:ext uri="{FF2B5EF4-FFF2-40B4-BE49-F238E27FC236}">
                <a16:creationId xmlns:a16="http://schemas.microsoft.com/office/drawing/2014/main" id="{BBABE096-2460-81A1-06AF-54CE8609D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8" y="2894319"/>
            <a:ext cx="7771716" cy="3423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36F1EC-1602-5651-CA52-C9FC2AF1C0D2}"/>
              </a:ext>
            </a:extLst>
          </p:cNvPr>
          <p:cNvSpPr txBox="1"/>
          <p:nvPr/>
        </p:nvSpPr>
        <p:spPr>
          <a:xfrm>
            <a:off x="1185950" y="2147343"/>
            <a:ext cx="613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Race Weekend</a:t>
            </a:r>
          </a:p>
        </p:txBody>
      </p:sp>
    </p:spTree>
    <p:extLst>
      <p:ext uri="{BB962C8B-B14F-4D97-AF65-F5344CB8AC3E}">
        <p14:creationId xmlns:p14="http://schemas.microsoft.com/office/powerpoint/2010/main" val="32703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538"/>
            <a:ext cx="10515600" cy="92841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A3E6B-1897-D8CA-3597-B1AB2720AA67}"/>
              </a:ext>
            </a:extLst>
          </p:cNvPr>
          <p:cNvSpPr txBox="1"/>
          <p:nvPr/>
        </p:nvSpPr>
        <p:spPr>
          <a:xfrm>
            <a:off x="4891050" y="4841776"/>
            <a:ext cx="3616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5D1F73-8260-29FD-78CC-40FFA8BC71F9}"/>
              </a:ext>
            </a:extLst>
          </p:cNvPr>
          <p:cNvSpPr txBox="1"/>
          <p:nvPr/>
        </p:nvSpPr>
        <p:spPr>
          <a:xfrm>
            <a:off x="1293541" y="319632"/>
            <a:ext cx="9794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 </a:t>
            </a:r>
            <a:r>
              <a:rPr lang="en-US" sz="4400" b="1" dirty="0"/>
              <a:t>Big Duck Washing at Our Home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36F1EC-1602-5651-CA52-C9FC2AF1C0D2}"/>
              </a:ext>
            </a:extLst>
          </p:cNvPr>
          <p:cNvSpPr txBox="1"/>
          <p:nvPr/>
        </p:nvSpPr>
        <p:spPr>
          <a:xfrm>
            <a:off x="1185950" y="1785088"/>
            <a:ext cx="613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 </a:t>
            </a:r>
          </a:p>
        </p:txBody>
      </p:sp>
      <p:pic>
        <p:nvPicPr>
          <p:cNvPr id="6" name="Picture 5" descr="A large yellow balloons in a yard&#10;&#10;Description automatically generated">
            <a:extLst>
              <a:ext uri="{FF2B5EF4-FFF2-40B4-BE49-F238E27FC236}">
                <a16:creationId xmlns:a16="http://schemas.microsoft.com/office/drawing/2014/main" id="{8F18B301-E6E0-9480-2F07-406A96C31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09979"/>
            <a:ext cx="10288209" cy="507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0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538"/>
            <a:ext cx="10515600" cy="92841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A3E6B-1897-D8CA-3597-B1AB2720AA67}"/>
              </a:ext>
            </a:extLst>
          </p:cNvPr>
          <p:cNvSpPr txBox="1"/>
          <p:nvPr/>
        </p:nvSpPr>
        <p:spPr>
          <a:xfrm>
            <a:off x="4891050" y="4841776"/>
            <a:ext cx="3616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5D1F73-8260-29FD-78CC-40FFA8BC71F9}"/>
              </a:ext>
            </a:extLst>
          </p:cNvPr>
          <p:cNvSpPr txBox="1"/>
          <p:nvPr/>
        </p:nvSpPr>
        <p:spPr>
          <a:xfrm>
            <a:off x="1293541" y="319632"/>
            <a:ext cx="9794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 </a:t>
            </a:r>
            <a:r>
              <a:rPr lang="en-US" sz="4400" b="1" dirty="0"/>
              <a:t>Little Duck Washing at Our Home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36F1EC-1602-5651-CA52-C9FC2AF1C0D2}"/>
              </a:ext>
            </a:extLst>
          </p:cNvPr>
          <p:cNvSpPr txBox="1"/>
          <p:nvPr/>
        </p:nvSpPr>
        <p:spPr>
          <a:xfrm>
            <a:off x="1185950" y="1785088"/>
            <a:ext cx="613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 </a:t>
            </a:r>
          </a:p>
        </p:txBody>
      </p:sp>
      <p:pic>
        <p:nvPicPr>
          <p:cNvPr id="5" name="Picture 4" descr="A washing machine with yellow food in it&#10;&#10;Description automatically generated">
            <a:extLst>
              <a:ext uri="{FF2B5EF4-FFF2-40B4-BE49-F238E27FC236}">
                <a16:creationId xmlns:a16="http://schemas.microsoft.com/office/drawing/2014/main" id="{75D864A0-C6A5-BE20-9975-A2E492165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22" y="1226567"/>
            <a:ext cx="3347668" cy="2510752"/>
          </a:xfrm>
          <a:prstGeom prst="rect">
            <a:avLst/>
          </a:prstGeom>
        </p:spPr>
      </p:pic>
      <p:pic>
        <p:nvPicPr>
          <p:cNvPr id="11" name="Picture 10" descr="A group of yellow rubber ducks with sunglasses&#10;&#10;Description automatically generated">
            <a:extLst>
              <a:ext uri="{FF2B5EF4-FFF2-40B4-BE49-F238E27FC236}">
                <a16:creationId xmlns:a16="http://schemas.microsoft.com/office/drawing/2014/main" id="{308A8AD4-4158-8A7C-28B3-F34F62743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50" y="3879457"/>
            <a:ext cx="9622681" cy="2878743"/>
          </a:xfrm>
          <a:prstGeom prst="rect">
            <a:avLst/>
          </a:prstGeom>
        </p:spPr>
      </p:pic>
      <p:pic>
        <p:nvPicPr>
          <p:cNvPr id="8" name="Picture 7" descr="A person looking at a washing machine&#10;&#10;Description automatically generated">
            <a:extLst>
              <a:ext uri="{FF2B5EF4-FFF2-40B4-BE49-F238E27FC236}">
                <a16:creationId xmlns:a16="http://schemas.microsoft.com/office/drawing/2014/main" id="{307F9418-9A6C-8F02-5DD5-73E75A6B5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377" y="1118416"/>
            <a:ext cx="4585446" cy="343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71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538"/>
            <a:ext cx="10515600" cy="92841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A3E6B-1897-D8CA-3597-B1AB2720AA67}"/>
              </a:ext>
            </a:extLst>
          </p:cNvPr>
          <p:cNvSpPr txBox="1"/>
          <p:nvPr/>
        </p:nvSpPr>
        <p:spPr>
          <a:xfrm>
            <a:off x="4891050" y="4841776"/>
            <a:ext cx="3616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5D1F73-8260-29FD-78CC-40FFA8BC71F9}"/>
              </a:ext>
            </a:extLst>
          </p:cNvPr>
          <p:cNvSpPr txBox="1"/>
          <p:nvPr/>
        </p:nvSpPr>
        <p:spPr>
          <a:xfrm>
            <a:off x="1293541" y="319632"/>
            <a:ext cx="9794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Duck Wrangling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36F1EC-1602-5651-CA52-C9FC2AF1C0D2}"/>
              </a:ext>
            </a:extLst>
          </p:cNvPr>
          <p:cNvSpPr txBox="1"/>
          <p:nvPr/>
        </p:nvSpPr>
        <p:spPr>
          <a:xfrm>
            <a:off x="1185950" y="1785088"/>
            <a:ext cx="613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 </a:t>
            </a:r>
          </a:p>
        </p:txBody>
      </p:sp>
      <p:pic>
        <p:nvPicPr>
          <p:cNvPr id="6" name="Picture 5" descr="A person holding a large yellow duck&#10;&#10;Description automatically generated">
            <a:extLst>
              <a:ext uri="{FF2B5EF4-FFF2-40B4-BE49-F238E27FC236}">
                <a16:creationId xmlns:a16="http://schemas.microsoft.com/office/drawing/2014/main" id="{4343C8F4-5341-89F5-2CD0-3224BE27C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53" y="1309979"/>
            <a:ext cx="4697129" cy="5069414"/>
          </a:xfrm>
          <a:prstGeom prst="rect">
            <a:avLst/>
          </a:prstGeom>
        </p:spPr>
      </p:pic>
      <p:pic>
        <p:nvPicPr>
          <p:cNvPr id="9" name="Picture 8" descr="A large inflatable yellow duck in the back of a car&#10;&#10;Description automatically generated">
            <a:extLst>
              <a:ext uri="{FF2B5EF4-FFF2-40B4-BE49-F238E27FC236}">
                <a16:creationId xmlns:a16="http://schemas.microsoft.com/office/drawing/2014/main" id="{C4107CB1-9E67-6B1F-4E64-5F93835FE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4" y="1847663"/>
            <a:ext cx="6133172" cy="42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46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538"/>
            <a:ext cx="10515600" cy="92841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A3E6B-1897-D8CA-3597-B1AB2720AA67}"/>
              </a:ext>
            </a:extLst>
          </p:cNvPr>
          <p:cNvSpPr txBox="1"/>
          <p:nvPr/>
        </p:nvSpPr>
        <p:spPr>
          <a:xfrm>
            <a:off x="4891050" y="4841776"/>
            <a:ext cx="3616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5D1F73-8260-29FD-78CC-40FFA8BC71F9}"/>
              </a:ext>
            </a:extLst>
          </p:cNvPr>
          <p:cNvSpPr txBox="1"/>
          <p:nvPr/>
        </p:nvSpPr>
        <p:spPr>
          <a:xfrm>
            <a:off x="1293541" y="319632"/>
            <a:ext cx="9794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 </a:t>
            </a:r>
            <a:r>
              <a:rPr lang="en-US" sz="4400" b="1" dirty="0"/>
              <a:t>Kitsap Mall Duck Race Cart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36F1EC-1602-5651-CA52-C9FC2AF1C0D2}"/>
              </a:ext>
            </a:extLst>
          </p:cNvPr>
          <p:cNvSpPr txBox="1"/>
          <p:nvPr/>
        </p:nvSpPr>
        <p:spPr>
          <a:xfrm>
            <a:off x="1185950" y="1785088"/>
            <a:ext cx="613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 </a:t>
            </a:r>
          </a:p>
        </p:txBody>
      </p:sp>
      <p:pic>
        <p:nvPicPr>
          <p:cNvPr id="6" name="Picture 5" descr="Men standing next to a counter with a display case&#10;&#10;Description automatically generated">
            <a:extLst>
              <a:ext uri="{FF2B5EF4-FFF2-40B4-BE49-F238E27FC236}">
                <a16:creationId xmlns:a16="http://schemas.microsoft.com/office/drawing/2014/main" id="{94202A42-DAAD-C3BD-5E0A-77A38A931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254" y="1178524"/>
            <a:ext cx="7705492" cy="535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7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3333</TotalTime>
  <Words>147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Brian Beagle – 44 Years in Silverdale Rotary – 2 of 3</vt:lpstr>
      <vt:lpstr>District 5020 Governor  2008-09 Visited 87 Clubs </vt:lpstr>
      <vt:lpstr>District 5020 Foundation Chair (TRF) 2009-2013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Barbara Beagle</dc:creator>
  <cp:lastModifiedBy>Barbara Beagle</cp:lastModifiedBy>
  <cp:revision>19</cp:revision>
  <dcterms:created xsi:type="dcterms:W3CDTF">2024-06-09T14:26:27Z</dcterms:created>
  <dcterms:modified xsi:type="dcterms:W3CDTF">2024-06-23T22:05:58Z</dcterms:modified>
</cp:coreProperties>
</file>